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28D11-6F9F-4B5A-98B2-DA0B5CE042E0}" v="4" dt="2024-08-15T00:12:39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72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Hayes" userId="41c47584e8af693c" providerId="LiveId" clId="{3E228D11-6F9F-4B5A-98B2-DA0B5CE042E0}"/>
    <pc:docChg chg="undo custSel modSld">
      <pc:chgData name="Karen Hayes" userId="41c47584e8af693c" providerId="LiveId" clId="{3E228D11-6F9F-4B5A-98B2-DA0B5CE042E0}" dt="2024-08-15T00:12:39.754" v="19" actId="931"/>
      <pc:docMkLst>
        <pc:docMk/>
      </pc:docMkLst>
      <pc:sldChg chg="addSp delSp modSp mod">
        <pc:chgData name="Karen Hayes" userId="41c47584e8af693c" providerId="LiveId" clId="{3E228D11-6F9F-4B5A-98B2-DA0B5CE042E0}" dt="2024-08-15T00:12:39.754" v="19" actId="931"/>
        <pc:sldMkLst>
          <pc:docMk/>
          <pc:sldMk cId="2933197670" sldId="258"/>
        </pc:sldMkLst>
        <pc:spChg chg="add del">
          <ac:chgData name="Karen Hayes" userId="41c47584e8af693c" providerId="LiveId" clId="{3E228D11-6F9F-4B5A-98B2-DA0B5CE042E0}" dt="2024-08-15T00:12:39.754" v="19" actId="931"/>
          <ac:spMkLst>
            <pc:docMk/>
            <pc:sldMk cId="2933197670" sldId="258"/>
            <ac:spMk id="3" creationId="{B738D00A-DC01-0776-647D-D42BB929D9CC}"/>
          </ac:spMkLst>
        </pc:spChg>
        <pc:spChg chg="add del mod">
          <ac:chgData name="Karen Hayes" userId="41c47584e8af693c" providerId="LiveId" clId="{3E228D11-6F9F-4B5A-98B2-DA0B5CE042E0}" dt="2024-08-15T00:12:37.040" v="11" actId="478"/>
          <ac:spMkLst>
            <pc:docMk/>
            <pc:sldMk cId="2933197670" sldId="258"/>
            <ac:spMk id="9" creationId="{E32D22B7-C67F-6A9D-7526-9C5426CD78AF}"/>
          </ac:spMkLst>
        </pc:spChg>
        <pc:picChg chg="add del mod">
          <ac:chgData name="Karen Hayes" userId="41c47584e8af693c" providerId="LiveId" clId="{3E228D11-6F9F-4B5A-98B2-DA0B5CE042E0}" dt="2024-08-15T00:12:39.754" v="19" actId="931"/>
          <ac:picMkLst>
            <pc:docMk/>
            <pc:sldMk cId="2933197670" sldId="258"/>
            <ac:picMk id="5" creationId="{6E522E36-0DAF-F728-A428-2FF783E95D86}"/>
          </ac:picMkLst>
        </pc:picChg>
        <pc:picChg chg="add mod">
          <ac:chgData name="Karen Hayes" userId="41c47584e8af693c" providerId="LiveId" clId="{3E228D11-6F9F-4B5A-98B2-DA0B5CE042E0}" dt="2024-08-15T00:12:38.161" v="15" actId="931"/>
          <ac:picMkLst>
            <pc:docMk/>
            <pc:sldMk cId="2933197670" sldId="258"/>
            <ac:picMk id="7" creationId="{C62970C4-8519-F524-600C-29F18D10AD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2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5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69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69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745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13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78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0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7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0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7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5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uhammadehsan000/olympic-historical-dataset-1896-2020?select=Olympic_Athlete_Bio.csv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Number One Gold Medal">
            <a:extLst>
              <a:ext uri="{FF2B5EF4-FFF2-40B4-BE49-F238E27FC236}">
                <a16:creationId xmlns:a16="http://schemas.microsoft.com/office/drawing/2014/main" id="{7B0AF19A-9D44-C7D1-8F12-A8975B31A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2" y="0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321E4-45F1-635B-D632-FA404BF81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8" y="-677311"/>
            <a:ext cx="4953000" cy="2627548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</a:rPr>
              <a:t>Historical Summer Olympic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2D766-7B0F-F5BC-43E7-7E62CA62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91" y="2083626"/>
            <a:ext cx="2802620" cy="121157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By: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Julian Kim, Brandon Hayes, Fei Meng, and Rosa Munoz</a:t>
            </a:r>
          </a:p>
        </p:txBody>
      </p:sp>
    </p:spTree>
    <p:extLst>
      <p:ext uri="{BB962C8B-B14F-4D97-AF65-F5344CB8AC3E}">
        <p14:creationId xmlns:p14="http://schemas.microsoft.com/office/powerpoint/2010/main" val="37840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50281-C8C8-FD58-D7C9-89C06849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countries affected the Olympics?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A5A2C-5602-E4FB-E345-AA41C3412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4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B0B9-F68A-06E7-50EF-3F7A1643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has the addition of new events affected the Olympics?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8D00A-DC01-0776-647D-D42BB929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9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927E-D75B-DE32-5C38-3CFD1323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Have there been more female athletes added over time?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BCC2B-487A-D0C2-CA3B-D74D55977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30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C509-ADB9-C6E0-70C6-F820B795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Glasses on top of a book">
            <a:extLst>
              <a:ext uri="{FF2B5EF4-FFF2-40B4-BE49-F238E27FC236}">
                <a16:creationId xmlns:a16="http://schemas.microsoft.com/office/drawing/2014/main" id="{E0A3C90D-33A8-BB48-89D8-116A3EF282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4163" r="49495" b="-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6E88-3E2A-A34D-0E56-29626E46A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1763487"/>
            <a:ext cx="6487955" cy="427787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https://www.kaggle.com/datasets/muhammadehsan000/olympic-historical-dataset-1896-2020?select=Olympic_Athlete_Bio.csv</a:t>
            </a:r>
            <a:endParaRPr lang="en-US" dirty="0"/>
          </a:p>
          <a:p>
            <a:pPr lvl="1"/>
            <a:r>
              <a:rPr lang="en-US" dirty="0"/>
              <a:t>Olympic_Athlete_Bio.csv</a:t>
            </a:r>
          </a:p>
          <a:p>
            <a:pPr lvl="1"/>
            <a:r>
              <a:rPr lang="en-US" dirty="0"/>
              <a:t>Olympic_Athlete_Event_Results.csv</a:t>
            </a:r>
          </a:p>
          <a:p>
            <a:pPr lvl="1"/>
            <a:r>
              <a:rPr lang="en-US" dirty="0"/>
              <a:t>Olympic_Games_Medal_Tally.csv</a:t>
            </a:r>
          </a:p>
          <a:p>
            <a:pPr lvl="1"/>
            <a:r>
              <a:rPr lang="en-US" dirty="0"/>
              <a:t>Olympic_Results.csv</a:t>
            </a:r>
          </a:p>
          <a:p>
            <a:pPr lvl="1"/>
            <a:r>
              <a:rPr lang="en-US" dirty="0"/>
              <a:t>Olympics_Country.csv</a:t>
            </a:r>
          </a:p>
          <a:p>
            <a:pPr lvl="1"/>
            <a:r>
              <a:rPr lang="en-US" dirty="0"/>
              <a:t>Olympics_Games.csv</a:t>
            </a:r>
          </a:p>
        </p:txBody>
      </p:sp>
    </p:spTree>
    <p:extLst>
      <p:ext uri="{BB962C8B-B14F-4D97-AF65-F5344CB8AC3E}">
        <p14:creationId xmlns:p14="http://schemas.microsoft.com/office/powerpoint/2010/main" val="32313607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1">
      <a:dk1>
        <a:srgbClr val="000000"/>
      </a:dk1>
      <a:lt1>
        <a:sysClr val="window" lastClr="FFFFFF"/>
      </a:lt1>
      <a:dk2>
        <a:srgbClr val="2C3C43"/>
      </a:dk2>
      <a:lt2>
        <a:srgbClr val="EBEBEB"/>
      </a:lt2>
      <a:accent1>
        <a:srgbClr val="E6B91E"/>
      </a:accent1>
      <a:accent2>
        <a:srgbClr val="D8D8D8"/>
      </a:accent2>
      <a:accent3>
        <a:srgbClr val="C7783D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44</TotalTime>
  <Words>114</Words>
  <Application>Microsoft Office PowerPoint</Application>
  <PresentationFormat>Widescreen</PresentationFormat>
  <Paragraphs>14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Historical Summer Olympic Analysis</vt:lpstr>
      <vt:lpstr>How has the addition of new countries affected the Olympics?</vt:lpstr>
      <vt:lpstr>How has the addition of new events affected the Olympics?</vt:lpstr>
      <vt:lpstr>Have there been more female athletes added over time?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Karen Hayes</dc:creator>
  <cp:lastModifiedBy>Karen Hayes</cp:lastModifiedBy>
  <cp:revision>1</cp:revision>
  <dcterms:created xsi:type="dcterms:W3CDTF">2024-08-08T23:33:29Z</dcterms:created>
  <dcterms:modified xsi:type="dcterms:W3CDTF">2024-08-15T00:12:45Z</dcterms:modified>
</cp:coreProperties>
</file>